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53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ug Walters" initials="DW" lastIdx="1" clrIdx="0">
    <p:extLst>
      <p:ext uri="{19B8F6BF-5375-455C-9EA6-DF929625EA0E}">
        <p15:presenceInfo xmlns:p15="http://schemas.microsoft.com/office/powerpoint/2012/main" userId="S::doug@camphanover.org::873136f0-e1ce-44ec-b4b1-4c7e7c4b14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DC73E"/>
    <a:srgbClr val="EE3E54"/>
    <a:srgbClr val="728554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7C8DCD-70A3-4DDA-8438-E29020C439B9}" v="23" dt="2020-09-11T17:40:16.0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53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0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1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 Walters" userId="873136f0-e1ce-44ec-b4b1-4c7e7c4b1403" providerId="ADAL" clId="{197C8DCD-70A3-4DDA-8438-E29020C439B9}"/>
    <pc:docChg chg="undo custSel addSld delSld modSld sldOrd">
      <pc:chgData name="Doug Walters" userId="873136f0-e1ce-44ec-b4b1-4c7e7c4b1403" providerId="ADAL" clId="{197C8DCD-70A3-4DDA-8438-E29020C439B9}" dt="2020-09-11T17:37:43.793" v="353"/>
      <pc:docMkLst>
        <pc:docMk/>
      </pc:docMkLst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4014562093" sldId="335"/>
        </pc:sldMkLst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191202686" sldId="429"/>
        </pc:sldMkLst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2604252890" sldId="476"/>
        </pc:sldMkLst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1415408205" sldId="480"/>
        </pc:sldMkLst>
      </pc:sldChg>
      <pc:sldChg chg="del ord">
        <pc:chgData name="Doug Walters" userId="873136f0-e1ce-44ec-b4b1-4c7e7c4b1403" providerId="ADAL" clId="{197C8DCD-70A3-4DDA-8438-E29020C439B9}" dt="2020-09-11T17:37:31.870" v="352" actId="47"/>
        <pc:sldMkLst>
          <pc:docMk/>
          <pc:sldMk cId="3688420413" sldId="483"/>
        </pc:sldMkLst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2272128767" sldId="484"/>
        </pc:sldMkLst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1274624194" sldId="485"/>
        </pc:sldMkLst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1121001484" sldId="486"/>
        </pc:sldMkLst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1134931356" sldId="487"/>
        </pc:sldMkLst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957086143" sldId="488"/>
        </pc:sldMkLst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2751205410" sldId="489"/>
        </pc:sldMkLst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1352629407" sldId="490"/>
        </pc:sldMkLst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1361945537" sldId="491"/>
        </pc:sldMkLst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3800997857" sldId="493"/>
        </pc:sldMkLst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2661123645" sldId="494"/>
        </pc:sldMkLst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1721707220" sldId="495"/>
        </pc:sldMkLst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1276780171" sldId="497"/>
        </pc:sldMkLst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4040919365" sldId="498"/>
        </pc:sldMkLst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1084414660" sldId="499"/>
        </pc:sldMkLst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1019959438" sldId="500"/>
        </pc:sldMkLst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1214006708" sldId="501"/>
        </pc:sldMkLst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688356246" sldId="502"/>
        </pc:sldMkLst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1115771218" sldId="503"/>
        </pc:sldMkLst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1059853327" sldId="504"/>
        </pc:sldMkLst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2686724819" sldId="505"/>
        </pc:sldMkLst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689016405" sldId="506"/>
        </pc:sldMkLst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2053483313" sldId="507"/>
        </pc:sldMkLst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4028552909" sldId="508"/>
        </pc:sldMkLst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1513635580" sldId="509"/>
        </pc:sldMkLst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377809158" sldId="510"/>
        </pc:sldMkLst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656143772" sldId="511"/>
        </pc:sldMkLst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3537291206" sldId="512"/>
        </pc:sldMkLst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3429113274" sldId="513"/>
        </pc:sldMkLst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632056051" sldId="514"/>
        </pc:sldMkLst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4259717226" sldId="515"/>
        </pc:sldMkLst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2700061779" sldId="516"/>
        </pc:sldMkLst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3752544965" sldId="517"/>
        </pc:sldMkLst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2127501866" sldId="518"/>
        </pc:sldMkLst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29632118" sldId="519"/>
        </pc:sldMkLst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3242599419" sldId="520"/>
        </pc:sldMkLst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3475868424" sldId="521"/>
        </pc:sldMkLst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1097713242" sldId="522"/>
        </pc:sldMkLst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3843971846" sldId="523"/>
        </pc:sldMkLst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3254838113" sldId="524"/>
        </pc:sldMkLst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4086965402" sldId="525"/>
        </pc:sldMkLst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1013201841" sldId="527"/>
        </pc:sldMkLst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195323689" sldId="528"/>
        </pc:sldMkLst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234492287" sldId="529"/>
        </pc:sldMkLst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1585012365" sldId="530"/>
        </pc:sldMkLst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2308160030" sldId="531"/>
        </pc:sldMkLst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2199691570" sldId="532"/>
        </pc:sldMkLst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222837572" sldId="533"/>
        </pc:sldMkLst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1678790049" sldId="534"/>
        </pc:sldMkLst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3623674108" sldId="536"/>
        </pc:sldMkLst>
      </pc:sldChg>
      <pc:sldChg chg="addSp delSp modSp add del mod setBg">
        <pc:chgData name="Doug Walters" userId="873136f0-e1ce-44ec-b4b1-4c7e7c4b1403" providerId="ADAL" clId="{197C8DCD-70A3-4DDA-8438-E29020C439B9}" dt="2020-09-11T17:37:43.793" v="353"/>
        <pc:sldMkLst>
          <pc:docMk/>
          <pc:sldMk cId="1270333836" sldId="537"/>
        </pc:sldMkLst>
        <pc:spChg chg="add mod">
          <ac:chgData name="Doug Walters" userId="873136f0-e1ce-44ec-b4b1-4c7e7c4b1403" providerId="ADAL" clId="{197C8DCD-70A3-4DDA-8438-E29020C439B9}" dt="2020-09-11T17:31:59.514" v="267" actId="1076"/>
          <ac:spMkLst>
            <pc:docMk/>
            <pc:sldMk cId="1270333836" sldId="537"/>
            <ac:spMk id="2" creationId="{CC9A6421-2B2D-4BC1-A57D-EBEA627220A3}"/>
          </ac:spMkLst>
        </pc:spChg>
        <pc:spChg chg="mod topLvl">
          <ac:chgData name="Doug Walters" userId="873136f0-e1ce-44ec-b4b1-4c7e7c4b1403" providerId="ADAL" clId="{197C8DCD-70A3-4DDA-8438-E29020C439B9}" dt="2020-09-11T17:34:55.181" v="281" actId="1076"/>
          <ac:spMkLst>
            <pc:docMk/>
            <pc:sldMk cId="1270333836" sldId="537"/>
            <ac:spMk id="10" creationId="{77BD6B25-E4E4-400E-A959-27BA6FEF17F4}"/>
          </ac:spMkLst>
        </pc:spChg>
        <pc:spChg chg="del">
          <ac:chgData name="Doug Walters" userId="873136f0-e1ce-44ec-b4b1-4c7e7c4b1403" providerId="ADAL" clId="{197C8DCD-70A3-4DDA-8438-E29020C439B9}" dt="2020-09-11T17:23:03.138" v="128" actId="478"/>
          <ac:spMkLst>
            <pc:docMk/>
            <pc:sldMk cId="1270333836" sldId="537"/>
            <ac:spMk id="11" creationId="{55347372-C8FB-4D40-A1F2-AD0B6A5284DD}"/>
          </ac:spMkLst>
        </pc:spChg>
        <pc:spChg chg="add mod ord">
          <ac:chgData name="Doug Walters" userId="873136f0-e1ce-44ec-b4b1-4c7e7c4b1403" providerId="ADAL" clId="{197C8DCD-70A3-4DDA-8438-E29020C439B9}" dt="2020-09-11T17:31:34.915" v="264" actId="2085"/>
          <ac:spMkLst>
            <pc:docMk/>
            <pc:sldMk cId="1270333836" sldId="537"/>
            <ac:spMk id="12" creationId="{3982EF13-AA42-4156-9E25-0BC3C1DA82F0}"/>
          </ac:spMkLst>
        </pc:spChg>
        <pc:grpChg chg="add del mod topLvl">
          <ac:chgData name="Doug Walters" userId="873136f0-e1ce-44ec-b4b1-4c7e7c4b1403" providerId="ADAL" clId="{197C8DCD-70A3-4DDA-8438-E29020C439B9}" dt="2020-09-11T17:35:18.930" v="297" actId="165"/>
          <ac:grpSpMkLst>
            <pc:docMk/>
            <pc:sldMk cId="1270333836" sldId="537"/>
            <ac:grpSpMk id="3" creationId="{B4571C13-3ECB-46B0-8895-4E86AC648FCE}"/>
          </ac:grpSpMkLst>
        </pc:grpChg>
        <pc:grpChg chg="add del mod">
          <ac:chgData name="Doug Walters" userId="873136f0-e1ce-44ec-b4b1-4c7e7c4b1403" providerId="ADAL" clId="{197C8DCD-70A3-4DDA-8438-E29020C439B9}" dt="2020-09-11T17:33:35.785" v="275" actId="165"/>
          <ac:grpSpMkLst>
            <pc:docMk/>
            <pc:sldMk cId="1270333836" sldId="537"/>
            <ac:grpSpMk id="4" creationId="{3ECCBEDF-ADE0-4C19-85E2-5C9588BCD1BE}"/>
          </ac:grpSpMkLst>
        </pc:grpChg>
        <pc:picChg chg="mod topLvl">
          <ac:chgData name="Doug Walters" userId="873136f0-e1ce-44ec-b4b1-4c7e7c4b1403" providerId="ADAL" clId="{197C8DCD-70A3-4DDA-8438-E29020C439B9}" dt="2020-09-11T17:35:46.722" v="349" actId="1036"/>
          <ac:picMkLst>
            <pc:docMk/>
            <pc:sldMk cId="1270333836" sldId="537"/>
            <ac:picMk id="5" creationId="{E2797984-0016-40D0-BDF6-27C74CE947DF}"/>
          </ac:picMkLst>
        </pc:picChg>
        <pc:picChg chg="mod topLvl">
          <ac:chgData name="Doug Walters" userId="873136f0-e1ce-44ec-b4b1-4c7e7c4b1403" providerId="ADAL" clId="{197C8DCD-70A3-4DDA-8438-E29020C439B9}" dt="2020-09-11T17:35:40.120" v="340" actId="1036"/>
          <ac:picMkLst>
            <pc:docMk/>
            <pc:sldMk cId="1270333836" sldId="537"/>
            <ac:picMk id="8" creationId="{984CC557-4B98-47CF-9BC6-032E1C442258}"/>
          </ac:picMkLst>
        </pc:picChg>
        <pc:picChg chg="add mod">
          <ac:chgData name="Doug Walters" userId="873136f0-e1ce-44ec-b4b1-4c7e7c4b1403" providerId="ADAL" clId="{197C8DCD-70A3-4DDA-8438-E29020C439B9}" dt="2020-09-11T17:31:02.118" v="262" actId="1076"/>
          <ac:picMkLst>
            <pc:docMk/>
            <pc:sldMk cId="1270333836" sldId="537"/>
            <ac:picMk id="9" creationId="{52AEBFE2-D1AC-4917-9F2F-5161B350C8BC}"/>
          </ac:picMkLst>
        </pc:picChg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2115951590" sldId="538"/>
        </pc:sldMkLst>
      </pc:sldChg>
      <pc:sldChg chg="del">
        <pc:chgData name="Doug Walters" userId="873136f0-e1ce-44ec-b4b1-4c7e7c4b1403" providerId="ADAL" clId="{197C8DCD-70A3-4DDA-8438-E29020C439B9}" dt="2020-09-11T17:15:11.562" v="2" actId="47"/>
        <pc:sldMkLst>
          <pc:docMk/>
          <pc:sldMk cId="2736109481" sldId="53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47601C-CC99-4E2F-B423-E216FD1B01CC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840F65-2E1C-4EA2-9FEB-8B256B5EE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539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E1BD-539A-4957-8BF8-23973346D7D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4237-2A07-4FCB-B3B6-79C9EEFDD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580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E1BD-539A-4957-8BF8-23973346D7D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4237-2A07-4FCB-B3B6-79C9EEFDD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9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E1BD-539A-4957-8BF8-23973346D7D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4237-2A07-4FCB-B3B6-79C9EEFDD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460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E1BD-539A-4957-8BF8-23973346D7D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4237-2A07-4FCB-B3B6-79C9EEFDD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637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E1BD-539A-4957-8BF8-23973346D7D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4237-2A07-4FCB-B3B6-79C9EEFDD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262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E1BD-539A-4957-8BF8-23973346D7D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4237-2A07-4FCB-B3B6-79C9EEFDD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191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E1BD-539A-4957-8BF8-23973346D7D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4237-2A07-4FCB-B3B6-79C9EEFDD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489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E1BD-539A-4957-8BF8-23973346D7D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4237-2A07-4FCB-B3B6-79C9EEFDD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121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E1BD-539A-4957-8BF8-23973346D7D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4237-2A07-4FCB-B3B6-79C9EEFDD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03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E1BD-539A-4957-8BF8-23973346D7D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4237-2A07-4FCB-B3B6-79C9EEFDD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407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E1BD-539A-4957-8BF8-23973346D7D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4237-2A07-4FCB-B3B6-79C9EEFDD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577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46000">
              <a:schemeClr val="accent3">
                <a:lumMod val="95000"/>
                <a:lumOff val="5000"/>
              </a:schemeClr>
            </a:gs>
            <a:gs pos="100000">
              <a:schemeClr val="accent3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5E1BD-539A-4957-8BF8-23973346D7D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44237-2A07-4FCB-B3B6-79C9EEFDD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265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982EF13-AA42-4156-9E25-0BC3C1DA82F0}"/>
              </a:ext>
            </a:extLst>
          </p:cNvPr>
          <p:cNvSpPr/>
          <p:nvPr/>
        </p:nvSpPr>
        <p:spPr>
          <a:xfrm>
            <a:off x="0" y="5747657"/>
            <a:ext cx="12192000" cy="1110343"/>
          </a:xfrm>
          <a:prstGeom prst="rect">
            <a:avLst/>
          </a:prstGeom>
          <a:solidFill>
            <a:srgbClr val="8DC7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room&#10;&#10;Description automatically generated">
            <a:extLst>
              <a:ext uri="{FF2B5EF4-FFF2-40B4-BE49-F238E27FC236}">
                <a16:creationId xmlns:a16="http://schemas.microsoft.com/office/drawing/2014/main" id="{E2797984-0016-40D0-BDF6-27C74CE947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0492" y="1119646"/>
            <a:ext cx="6171016" cy="3992647"/>
          </a:xfrm>
          <a:prstGeom prst="rect">
            <a:avLst/>
          </a:prstGeom>
        </p:spPr>
      </p:pic>
      <p:pic>
        <p:nvPicPr>
          <p:cNvPr id="8" name="Picture 7" descr="A picture containing object, clock&#10;&#10;Description automatically generated">
            <a:extLst>
              <a:ext uri="{FF2B5EF4-FFF2-40B4-BE49-F238E27FC236}">
                <a16:creationId xmlns:a16="http://schemas.microsoft.com/office/drawing/2014/main" id="{984CC557-4B98-47CF-9BC6-032E1C4422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771" y="-18654"/>
            <a:ext cx="10254457" cy="209190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7BD6B25-E4E4-400E-A959-27BA6FEF17F4}"/>
              </a:ext>
            </a:extLst>
          </p:cNvPr>
          <p:cNvSpPr txBox="1"/>
          <p:nvPr/>
        </p:nvSpPr>
        <p:spPr>
          <a:xfrm>
            <a:off x="-476485" y="4621915"/>
            <a:ext cx="13144968" cy="9955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b="1" dirty="0">
                <a:solidFill>
                  <a:srgbClr val="728554"/>
                </a:solidFill>
              </a:rPr>
              <a:t>WEDNESDAY, SEPTEMBER 30</a:t>
            </a:r>
            <a:endParaRPr lang="en-US" sz="5400" dirty="0">
              <a:solidFill>
                <a:srgbClr val="728554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C9A6421-2B2D-4BC1-A57D-EBEA627220A3}"/>
              </a:ext>
            </a:extLst>
          </p:cNvPr>
          <p:cNvSpPr txBox="1"/>
          <p:nvPr/>
        </p:nvSpPr>
        <p:spPr>
          <a:xfrm>
            <a:off x="2213619" y="5960312"/>
            <a:ext cx="9666515" cy="652166"/>
          </a:xfrm>
          <a:prstGeom prst="rect">
            <a:avLst/>
          </a:prstGeom>
          <a:solidFill>
            <a:srgbClr val="8DC73E"/>
          </a:solidFill>
        </p:spPr>
        <p:txBody>
          <a:bodyPr wrap="square" anchor="ctr">
            <a:spAutoFit/>
          </a:bodyPr>
          <a:lstStyle/>
          <a:p>
            <a:pPr>
              <a:lnSpc>
                <a:spcPts val="4700"/>
              </a:lnSpc>
            </a:pPr>
            <a:r>
              <a:rPr lang="en-US" sz="3800" b="1" dirty="0">
                <a:solidFill>
                  <a:schemeClr val="bg1"/>
                </a:solidFill>
              </a:rPr>
              <a:t>www.camphanover.org/greatcampgive</a:t>
            </a:r>
            <a:endParaRPr lang="en-US" sz="3800" dirty="0">
              <a:solidFill>
                <a:schemeClr val="bg1"/>
              </a:solidFill>
            </a:endParaRPr>
          </a:p>
        </p:txBody>
      </p:sp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52AEBFE2-D1AC-4917-9F2F-5161B350C8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866" y="5960704"/>
            <a:ext cx="1608661" cy="684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333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47E9D641BC1E4381EAE0FA01EE0239" ma:contentTypeVersion="12" ma:contentTypeDescription="Create a new document." ma:contentTypeScope="" ma:versionID="708abda5ba1a04ab284d8c73f4f84ab1">
  <xsd:schema xmlns:xsd="http://www.w3.org/2001/XMLSchema" xmlns:xs="http://www.w3.org/2001/XMLSchema" xmlns:p="http://schemas.microsoft.com/office/2006/metadata/properties" xmlns:ns2="120b3ef0-7e1b-4c97-9e81-911b960786d6" xmlns:ns3="f494da2c-079c-49b5-a81a-a8d7b3d25fd3" targetNamespace="http://schemas.microsoft.com/office/2006/metadata/properties" ma:root="true" ma:fieldsID="76228292f521397c21a2c1c100da1373" ns2:_="" ns3:_="">
    <xsd:import namespace="120b3ef0-7e1b-4c97-9e81-911b960786d6"/>
    <xsd:import namespace="f494da2c-079c-49b5-a81a-a8d7b3d25fd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0b3ef0-7e1b-4c97-9e81-911b960786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94da2c-079c-49b5-a81a-a8d7b3d25fd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3E3694B-4E4C-4F4C-A6A2-05795CE27C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20b3ef0-7e1b-4c97-9e81-911b960786d6"/>
    <ds:schemaRef ds:uri="f494da2c-079c-49b5-a81a-a8d7b3d25fd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B6DB401-A8CB-493C-8E35-6F5D50482496}">
  <ds:schemaRefs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2006/metadata/properties"/>
    <ds:schemaRef ds:uri="f494da2c-079c-49b5-a81a-a8d7b3d25fd3"/>
    <ds:schemaRef ds:uri="http://schemas.microsoft.com/office/2006/documentManagement/types"/>
    <ds:schemaRef ds:uri="120b3ef0-7e1b-4c97-9e81-911b960786d6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9DDE753-EE48-4331-BB98-B1949BAA697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991</TotalTime>
  <Words>11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Doug Walters</dc:creator>
  <cp:lastModifiedBy>Doug Walters</cp:lastModifiedBy>
  <cp:revision>6</cp:revision>
  <dcterms:created xsi:type="dcterms:W3CDTF">2020-04-20T15:01:48Z</dcterms:created>
  <dcterms:modified xsi:type="dcterms:W3CDTF">2020-09-11T17:40:42Z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0x010100F547E9D641BC1E4381EAE0FA01EE0239</vt:lpwstr>
  </property>
</Properties>
</file>