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5ED"/>
    <a:srgbClr val="A80614"/>
    <a:srgbClr val="0F11A3"/>
    <a:srgbClr val="FA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Walters" userId="873136f0-e1ce-44ec-b4b1-4c7e7c4b1403" providerId="ADAL" clId="{265666D8-2F86-4BF2-9128-0FB8FC1171AB}"/>
    <pc:docChg chg="undo custSel addSld delSld delMainMaster">
      <pc:chgData name="Doug Walters" userId="873136f0-e1ce-44ec-b4b1-4c7e7c4b1403" providerId="ADAL" clId="{265666D8-2F86-4BF2-9128-0FB8FC1171AB}" dt="2021-02-20T14:52:22.591" v="2" actId="47"/>
      <pc:docMkLst>
        <pc:docMk/>
      </pc:docMkLst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2139404390" sldId="258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560853099" sldId="261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775359372" sldId="262"/>
        </pc:sldMkLst>
      </pc:sldChg>
      <pc:sldChg chg="add del">
        <pc:chgData name="Doug Walters" userId="873136f0-e1ce-44ec-b4b1-4c7e7c4b1403" providerId="ADAL" clId="{265666D8-2F86-4BF2-9128-0FB8FC1171AB}" dt="2021-02-20T14:52:22.591" v="2" actId="47"/>
        <pc:sldMkLst>
          <pc:docMk/>
          <pc:sldMk cId="157131369" sldId="264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644910154" sldId="265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2870908334" sldId="266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068577377" sldId="267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493108945" sldId="268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2044396734" sldId="269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585736566" sldId="270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3316022362" sldId="271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40151553" sldId="272"/>
        </pc:sldMkLst>
      </pc:sldChg>
      <pc:sldChg chg="del">
        <pc:chgData name="Doug Walters" userId="873136f0-e1ce-44ec-b4b1-4c7e7c4b1403" providerId="ADAL" clId="{265666D8-2F86-4BF2-9128-0FB8FC1171AB}" dt="2021-02-20T14:52:19.930" v="0" actId="47"/>
        <pc:sldMkLst>
          <pc:docMk/>
          <pc:sldMk cId="1365014461" sldId="273"/>
        </pc:sldMkLst>
      </pc:sldChg>
      <pc:sldMasterChg chg="del delSldLayout">
        <pc:chgData name="Doug Walters" userId="873136f0-e1ce-44ec-b4b1-4c7e7c4b1403" providerId="ADAL" clId="{265666D8-2F86-4BF2-9128-0FB8FC1171AB}" dt="2021-02-20T14:52:19.930" v="0" actId="47"/>
        <pc:sldMasterMkLst>
          <pc:docMk/>
          <pc:sldMasterMk cId="2818061300" sldId="2147483660"/>
        </pc:sldMasterMkLst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1797100107" sldId="2147483661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07608326" sldId="2147483662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141081819" sldId="2147483663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474833909" sldId="2147483664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934760265" sldId="2147483665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4230802622" sldId="2147483666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2653565343" sldId="2147483667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594180624" sldId="2147483668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2270496165" sldId="2147483669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3044177125" sldId="2147483670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2818061300" sldId="2147483660"/>
            <pc:sldLayoutMk cId="1415459248" sldId="2147483671"/>
          </pc:sldLayoutMkLst>
        </pc:sldLayoutChg>
      </pc:sldMasterChg>
      <pc:sldMasterChg chg="del delSldLayout">
        <pc:chgData name="Doug Walters" userId="873136f0-e1ce-44ec-b4b1-4c7e7c4b1403" providerId="ADAL" clId="{265666D8-2F86-4BF2-9128-0FB8FC1171AB}" dt="2021-02-20T14:52:19.930" v="0" actId="47"/>
        <pc:sldMasterMkLst>
          <pc:docMk/>
          <pc:sldMasterMk cId="3049494889" sldId="2147483684"/>
        </pc:sldMasterMkLst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2698596229" sldId="2147483685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534755497" sldId="2147483686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3952035241" sldId="2147483687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191764294" sldId="2147483688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4020170418" sldId="2147483689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592901104" sldId="2147483690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232721211" sldId="2147483691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2543881139" sldId="2147483692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4231810568" sldId="2147483693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3764186053" sldId="2147483694"/>
          </pc:sldLayoutMkLst>
        </pc:sldLayoutChg>
        <pc:sldLayoutChg chg="del">
          <pc:chgData name="Doug Walters" userId="873136f0-e1ce-44ec-b4b1-4c7e7c4b1403" providerId="ADAL" clId="{265666D8-2F86-4BF2-9128-0FB8FC1171AB}" dt="2021-02-20T14:52:19.930" v="0" actId="47"/>
          <pc:sldLayoutMkLst>
            <pc:docMk/>
            <pc:sldMasterMk cId="3049494889" sldId="2147483684"/>
            <pc:sldLayoutMk cId="1253882628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E1BD-539A-4957-8BF8-23973346D7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4237-2A07-4FCB-B3B6-79C9EEFDD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10609" r="138" b="1684"/>
          <a:stretch/>
        </p:blipFill>
        <p:spPr>
          <a:xfrm flipH="1">
            <a:off x="8389" y="-25166"/>
            <a:ext cx="12192000" cy="7122252"/>
          </a:xfrm>
          <a:prstGeom prst="rect">
            <a:avLst/>
          </a:prstGeom>
          <a:effectLst>
            <a:outerShdw blurRad="5461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5" y="216569"/>
            <a:ext cx="3778800" cy="1889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4" y="216569"/>
            <a:ext cx="1581073" cy="1644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1151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glow rad="381000">
                    <a:schemeClr val="tx1">
                      <a:alpha val="70000"/>
                    </a:schemeClr>
                  </a:glow>
                </a:effectLst>
              </a:rPr>
              <a:t>www.camphanover.org/summer-camp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99766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glow rad="381000">
                    <a:schemeClr val="tx1">
                      <a:alpha val="70000"/>
                    </a:schemeClr>
                  </a:glow>
                </a:effectLst>
              </a:rPr>
              <a:t>Learn More About 2021 Summer Camps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764" y="1680082"/>
            <a:ext cx="3268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/>
              </a:rPr>
              <a:t>Mechanicsville, VA</a:t>
            </a:r>
          </a:p>
        </p:txBody>
      </p:sp>
    </p:spTree>
    <p:extLst>
      <p:ext uri="{BB962C8B-B14F-4D97-AF65-F5344CB8AC3E}">
        <p14:creationId xmlns:p14="http://schemas.microsoft.com/office/powerpoint/2010/main" val="1571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7E9D641BC1E4381EAE0FA01EE0239" ma:contentTypeVersion="12" ma:contentTypeDescription="Create a new document." ma:contentTypeScope="" ma:versionID="708abda5ba1a04ab284d8c73f4f84ab1">
  <xsd:schema xmlns:xsd="http://www.w3.org/2001/XMLSchema" xmlns:xs="http://www.w3.org/2001/XMLSchema" xmlns:p="http://schemas.microsoft.com/office/2006/metadata/properties" xmlns:ns2="120b3ef0-7e1b-4c97-9e81-911b960786d6" xmlns:ns3="f494da2c-079c-49b5-a81a-a8d7b3d25fd3" targetNamespace="http://schemas.microsoft.com/office/2006/metadata/properties" ma:root="true" ma:fieldsID="76228292f521397c21a2c1c100da1373" ns2:_="" ns3:_="">
    <xsd:import namespace="120b3ef0-7e1b-4c97-9e81-911b960786d6"/>
    <xsd:import namespace="f494da2c-079c-49b5-a81a-a8d7b3d25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b3ef0-7e1b-4c97-9e81-911b96078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4da2c-079c-49b5-a81a-a8d7b3d25f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B931C-A054-4EC2-8A36-5C507460E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DAC8F-E8E4-48FA-9AFF-99948FAEE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b3ef0-7e1b-4c97-9e81-911b960786d6"/>
    <ds:schemaRef ds:uri="f494da2c-079c-49b5-a81a-a8d7b3d25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AAD6E-EF9B-47EB-A7F7-CAE50EF6353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120b3ef0-7e1b-4c97-9e81-911b960786d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494da2c-079c-49b5-a81a-a8d7b3d25f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>Camp Hanover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</dc:creator>
  <cp:lastModifiedBy>Doug Walters</cp:lastModifiedBy>
  <cp:revision>16</cp:revision>
  <dcterms:created xsi:type="dcterms:W3CDTF">2018-10-19T17:58:12Z</dcterms:created>
  <dcterms:modified xsi:type="dcterms:W3CDTF">2021-02-20T14:52:33Z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0x010100F547E9D641BC1E4381EAE0FA01EE0239</vt:lpwstr>
  </property>
</Properties>
</file>