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5ED"/>
    <a:srgbClr val="A80614"/>
    <a:srgbClr val="0F11A3"/>
    <a:srgbClr val="FA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136" y="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Walters" userId="873136f0-e1ce-44ec-b4b1-4c7e7c4b1403" providerId="ADAL" clId="{DFAB1D8D-D36A-4993-820E-FB3C89408401}"/>
    <pc:docChg chg="delSld">
      <pc:chgData name="Doug Walters" userId="873136f0-e1ce-44ec-b4b1-4c7e7c4b1403" providerId="ADAL" clId="{DFAB1D8D-D36A-4993-820E-FB3C89408401}" dt="2021-02-20T15:10:36.485" v="0" actId="47"/>
      <pc:docMkLst>
        <pc:docMk/>
      </pc:docMkLst>
      <pc:sldChg chg="del">
        <pc:chgData name="Doug Walters" userId="873136f0-e1ce-44ec-b4b1-4c7e7c4b1403" providerId="ADAL" clId="{DFAB1D8D-D36A-4993-820E-FB3C89408401}" dt="2021-02-20T15:10:36.485" v="0" actId="47"/>
        <pc:sldMkLst>
          <pc:docMk/>
          <pc:sldMk cId="157131369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boat&#10;&#10;Description automatically generated with medium confidence">
            <a:extLst>
              <a:ext uri="{FF2B5EF4-FFF2-40B4-BE49-F238E27FC236}">
                <a16:creationId xmlns:a16="http://schemas.microsoft.com/office/drawing/2014/main" id="{14ABA2B9-0B5C-41DD-BF47-9D37DDF6A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11787" r="4373" b="197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B34601-212E-4604-8812-6A4406E0480F}"/>
              </a:ext>
            </a:extLst>
          </p:cNvPr>
          <p:cNvSpPr/>
          <p:nvPr/>
        </p:nvSpPr>
        <p:spPr>
          <a:xfrm>
            <a:off x="0" y="5433302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5" y="5633357"/>
            <a:ext cx="1830805" cy="915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0750" y="5564437"/>
            <a:ext cx="100012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camphanover.org/work-at-camp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221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381000">
                    <a:schemeClr val="tx1">
                      <a:alpha val="70000"/>
                    </a:schemeClr>
                  </a:glow>
                </a:effectLst>
              </a:rPr>
              <a:t>BEST. SUMMER. JOB. EVER.</a:t>
            </a:r>
          </a:p>
        </p:txBody>
      </p:sp>
    </p:spTree>
    <p:extLst>
      <p:ext uri="{BB962C8B-B14F-4D97-AF65-F5344CB8AC3E}">
        <p14:creationId xmlns:p14="http://schemas.microsoft.com/office/powerpoint/2010/main" val="8978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7E9D641BC1E4381EAE0FA01EE0239" ma:contentTypeVersion="12" ma:contentTypeDescription="Create a new document." ma:contentTypeScope="" ma:versionID="708abda5ba1a04ab284d8c73f4f84ab1">
  <xsd:schema xmlns:xsd="http://www.w3.org/2001/XMLSchema" xmlns:xs="http://www.w3.org/2001/XMLSchema" xmlns:p="http://schemas.microsoft.com/office/2006/metadata/properties" xmlns:ns2="120b3ef0-7e1b-4c97-9e81-911b960786d6" xmlns:ns3="f494da2c-079c-49b5-a81a-a8d7b3d25fd3" targetNamespace="http://schemas.microsoft.com/office/2006/metadata/properties" ma:root="true" ma:fieldsID="76228292f521397c21a2c1c100da1373" ns2:_="" ns3:_="">
    <xsd:import namespace="120b3ef0-7e1b-4c97-9e81-911b960786d6"/>
    <xsd:import namespace="f494da2c-079c-49b5-a81a-a8d7b3d25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b3ef0-7e1b-4c97-9e81-911b96078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4da2c-079c-49b5-a81a-a8d7b3d25f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4B931C-A054-4EC2-8A36-5C507460E1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8DAC8F-E8E4-48FA-9AFF-99948FAEE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0b3ef0-7e1b-4c97-9e81-911b960786d6"/>
    <ds:schemaRef ds:uri="f494da2c-079c-49b5-a81a-a8d7b3d25f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CAAD6E-EF9B-47EB-A7F7-CAE50EF6353D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120b3ef0-7e1b-4c97-9e81-911b960786d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494da2c-079c-49b5-a81a-a8d7b3d25f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>Camp Hanover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</dc:creator>
  <cp:lastModifiedBy>Doug Walters</cp:lastModifiedBy>
  <cp:revision>17</cp:revision>
  <dcterms:created xsi:type="dcterms:W3CDTF">2018-10-19T17:58:12Z</dcterms:created>
  <dcterms:modified xsi:type="dcterms:W3CDTF">2021-02-20T15:10:39Z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0x010100F547E9D641BC1E4381EAE0FA01EE0239</vt:lpwstr>
  </property>
</Properties>
</file>