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79" r:id="rId5"/>
    <p:sldId id="6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B58"/>
    <a:srgbClr val="60C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DCEB0-B8D5-423B-A689-8D0D7CFB8306}" v="2" dt="2022-02-19T07:55:30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Walters" userId="873136f0-e1ce-44ec-b4b1-4c7e7c4b1403" providerId="ADAL" clId="{CD8DCEB0-B8D5-423B-A689-8D0D7CFB8306}"/>
    <pc:docChg chg="undo custSel modSld">
      <pc:chgData name="Doug Walters" userId="873136f0-e1ce-44ec-b4b1-4c7e7c4b1403" providerId="ADAL" clId="{CD8DCEB0-B8D5-423B-A689-8D0D7CFB8306}" dt="2022-02-19T07:57:15.938" v="12" actId="1076"/>
      <pc:docMkLst>
        <pc:docMk/>
      </pc:docMkLst>
      <pc:sldChg chg="delSp modSp mod">
        <pc:chgData name="Doug Walters" userId="873136f0-e1ce-44ec-b4b1-4c7e7c4b1403" providerId="ADAL" clId="{CD8DCEB0-B8D5-423B-A689-8D0D7CFB8306}" dt="2022-02-19T07:57:15.938" v="12" actId="1076"/>
        <pc:sldMkLst>
          <pc:docMk/>
          <pc:sldMk cId="3883607654" sldId="679"/>
        </pc:sldMkLst>
        <pc:spChg chg="del">
          <ac:chgData name="Doug Walters" userId="873136f0-e1ce-44ec-b4b1-4c7e7c4b1403" providerId="ADAL" clId="{CD8DCEB0-B8D5-423B-A689-8D0D7CFB8306}" dt="2022-02-19T07:56:37.651" v="0" actId="478"/>
          <ac:spMkLst>
            <pc:docMk/>
            <pc:sldMk cId="3883607654" sldId="679"/>
            <ac:spMk id="4" creationId="{37A82407-2189-4631-BAF0-D669F2FCFC97}"/>
          </ac:spMkLst>
        </pc:spChg>
        <pc:spChg chg="mod">
          <ac:chgData name="Doug Walters" userId="873136f0-e1ce-44ec-b4b1-4c7e7c4b1403" providerId="ADAL" clId="{CD8DCEB0-B8D5-423B-A689-8D0D7CFB8306}" dt="2022-02-19T07:57:00.787" v="8" actId="403"/>
          <ac:spMkLst>
            <pc:docMk/>
            <pc:sldMk cId="3883607654" sldId="679"/>
            <ac:spMk id="5" creationId="{3A5F0297-4CED-469B-A2B7-0405A53388B0}"/>
          </ac:spMkLst>
        </pc:spChg>
        <pc:spChg chg="mod">
          <ac:chgData name="Doug Walters" userId="873136f0-e1ce-44ec-b4b1-4c7e7c4b1403" providerId="ADAL" clId="{CD8DCEB0-B8D5-423B-A689-8D0D7CFB8306}" dt="2022-02-19T07:57:15.938" v="12" actId="1076"/>
          <ac:spMkLst>
            <pc:docMk/>
            <pc:sldMk cId="3883607654" sldId="679"/>
            <ac:spMk id="6" creationId="{DAAD8734-9EC1-4B7F-B1CD-79716FF01044}"/>
          </ac:spMkLst>
        </pc:spChg>
        <pc:picChg chg="mod">
          <ac:chgData name="Doug Walters" userId="873136f0-e1ce-44ec-b4b1-4c7e7c4b1403" providerId="ADAL" clId="{CD8DCEB0-B8D5-423B-A689-8D0D7CFB8306}" dt="2022-02-19T07:56:58.354" v="7" actId="1076"/>
          <ac:picMkLst>
            <pc:docMk/>
            <pc:sldMk cId="3883607654" sldId="679"/>
            <ac:picMk id="2" creationId="{00000000-0000-0000-0000-000000000000}"/>
          </ac:picMkLst>
        </pc:picChg>
      </pc:sldChg>
    </pc:docChg>
  </pc:docChgLst>
  <pc:docChgLst>
    <pc:chgData name="Doug Walters" userId="873136f0-e1ce-44ec-b4b1-4c7e7c4b1403" providerId="ADAL" clId="{56D8CF87-85EE-49CE-A4C1-DFC48EADA999}"/>
    <pc:docChg chg="custSel addSld modSld">
      <pc:chgData name="Doug Walters" userId="873136f0-e1ce-44ec-b4b1-4c7e7c4b1403" providerId="ADAL" clId="{56D8CF87-85EE-49CE-A4C1-DFC48EADA999}" dt="2021-02-20T15:56:57.750" v="26" actId="1035"/>
      <pc:docMkLst>
        <pc:docMk/>
      </pc:docMkLst>
      <pc:sldChg chg="addSp delSp modSp add mod">
        <pc:chgData name="Doug Walters" userId="873136f0-e1ce-44ec-b4b1-4c7e7c4b1403" providerId="ADAL" clId="{56D8CF87-85EE-49CE-A4C1-DFC48EADA999}" dt="2021-02-20T15:56:57.750" v="26" actId="1035"/>
        <pc:sldMkLst>
          <pc:docMk/>
          <pc:sldMk cId="1796897136" sldId="680"/>
        </pc:sldMkLst>
        <pc:spChg chg="del">
          <ac:chgData name="Doug Walters" userId="873136f0-e1ce-44ec-b4b1-4c7e7c4b1403" providerId="ADAL" clId="{56D8CF87-85EE-49CE-A4C1-DFC48EADA999}" dt="2021-02-20T15:51:00.942" v="2" actId="478"/>
          <ac:spMkLst>
            <pc:docMk/>
            <pc:sldMk cId="1796897136" sldId="680"/>
            <ac:spMk id="4" creationId="{37A82407-2189-4631-BAF0-D669F2FCFC97}"/>
          </ac:spMkLst>
        </pc:spChg>
        <pc:spChg chg="del">
          <ac:chgData name="Doug Walters" userId="873136f0-e1ce-44ec-b4b1-4c7e7c4b1403" providerId="ADAL" clId="{56D8CF87-85EE-49CE-A4C1-DFC48EADA999}" dt="2021-02-20T15:51:04.352" v="3" actId="478"/>
          <ac:spMkLst>
            <pc:docMk/>
            <pc:sldMk cId="1796897136" sldId="680"/>
            <ac:spMk id="5" creationId="{3A5F0297-4CED-469B-A2B7-0405A53388B0}"/>
          </ac:spMkLst>
        </pc:spChg>
        <pc:spChg chg="del">
          <ac:chgData name="Doug Walters" userId="873136f0-e1ce-44ec-b4b1-4c7e7c4b1403" providerId="ADAL" clId="{56D8CF87-85EE-49CE-A4C1-DFC48EADA999}" dt="2021-02-20T15:51:07.869" v="4" actId="478"/>
          <ac:spMkLst>
            <pc:docMk/>
            <pc:sldMk cId="1796897136" sldId="680"/>
            <ac:spMk id="6" creationId="{DAAD8734-9EC1-4B7F-B1CD-79716FF01044}"/>
          </ac:spMkLst>
        </pc:spChg>
        <pc:picChg chg="del">
          <ac:chgData name="Doug Walters" userId="873136f0-e1ce-44ec-b4b1-4c7e7c4b1403" providerId="ADAL" clId="{56D8CF87-85EE-49CE-A4C1-DFC48EADA999}" dt="2021-02-20T15:50:57.368" v="1" actId="478"/>
          <ac:picMkLst>
            <pc:docMk/>
            <pc:sldMk cId="1796897136" sldId="680"/>
            <ac:picMk id="2" creationId="{00000000-0000-0000-0000-000000000000}"/>
          </ac:picMkLst>
        </pc:picChg>
        <pc:picChg chg="mod">
          <ac:chgData name="Doug Walters" userId="873136f0-e1ce-44ec-b4b1-4c7e7c4b1403" providerId="ADAL" clId="{56D8CF87-85EE-49CE-A4C1-DFC48EADA999}" dt="2021-02-20T15:56:57.750" v="26" actId="1035"/>
          <ac:picMkLst>
            <pc:docMk/>
            <pc:sldMk cId="1796897136" sldId="680"/>
            <ac:picMk id="3" creationId="{52EBDB97-31F7-4120-95B9-D15DCA8872A2}"/>
          </ac:picMkLst>
        </pc:picChg>
        <pc:picChg chg="add mod ord modCrop">
          <ac:chgData name="Doug Walters" userId="873136f0-e1ce-44ec-b4b1-4c7e7c4b1403" providerId="ADAL" clId="{56D8CF87-85EE-49CE-A4C1-DFC48EADA999}" dt="2021-02-20T15:56:46.041" v="19" actId="18131"/>
          <ac:picMkLst>
            <pc:docMk/>
            <pc:sldMk cId="1796897136" sldId="680"/>
            <ac:picMk id="8" creationId="{0BD39C6D-B0DF-4FBD-8B3D-B330C20A213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97F62-9AF7-4D37-BA65-7596A35D9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E9FB98-8250-4EB4-9EF9-5D5127372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743B9-DCDB-4B0B-8EC6-FF60B004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19F6A-5326-4D9A-8435-2C72AB276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0A9D0-C62C-45BC-A37E-DA22554D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7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30FC-F41D-4B9A-B4CD-ECC08B53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84FF2-DAF2-4126-AF71-C02F0354E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0D8EA-46F3-40DC-B163-053003A6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08519-53FC-4A38-848F-25437AE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130EB-ED00-45C2-B215-7F8C3373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918E4-FF5C-41C5-BAAF-F0C38A241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CD350-C45E-4648-BD99-24BC62BC6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C3F36-E1F0-46DF-9864-E9FD2C95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82059-D623-4DB4-B7E1-A96BD8D9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AB3D0-732F-4621-B59B-B07E8C20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1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AEE61-83ED-48DB-B9DE-E1088D460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562C-AED9-4BC1-B160-09C4EBB5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87BC9-9ED1-4C75-8EDD-54736FF5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F54FD-1BEC-425A-A289-45FB6651A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09C74-31A6-42E7-9BB6-E50805A7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1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3BB78-FB84-452A-AC2E-8F8B206B4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64166-FB72-4053-8D21-3F3B8DD00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5E59-212A-4A9A-B48B-89128358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97E37-E5E1-449D-B47D-54CA9A75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FBA5D-1D6B-4A2F-AD91-51C3748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2FBD1-91A8-44B1-8D15-3D41A628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EFEF8-4705-4ECA-A809-7E0AF2A0D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0D32E-3BE0-4E1D-8D8B-E94A65FFB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1A7AA-95C5-4AF8-B459-523EF6FD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36978-8339-4993-920D-A82CDD03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02ED1-BC71-4D43-8E3B-42DFE830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17D2-2A97-40C2-B7F2-E1A67426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ACA39-ED4D-4FA5-BF4C-09C8E084C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44A34-1C7C-4E42-B2D4-4588295A8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EE9685-54A2-4507-8CFF-A078E5ED2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E4A06E-B093-4208-8B23-CBFB6585E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EEBCB1-FEEA-45E3-B19F-86EFAA06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56746F-A35A-4EC6-B1F4-F0818741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F5ED66-ED62-452E-9877-3AB49B302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B51D-A733-4A25-B320-BF958EA73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4A194-F50A-4D21-A6DF-094C25F93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AAA34-D808-44E8-B572-A2D9C90F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9175E-5CF1-4D90-9B0F-2887D4EBB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6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5792-4057-4B52-8927-E22AC57F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1867A6-C3F9-40F4-8512-3F14D81E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D685A-393A-4C0D-AEAC-F8CD85F4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7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66F3-3DED-4524-BF59-509E55BE4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F6B04-CEF9-4377-88C1-F9AFEC49F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C112-BF2B-4D5B-B780-180CC299C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8E827-D87F-4EDA-BD49-6176E71B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2E848-6C9C-4000-BE03-7A0735914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E915B-6E1D-452C-A7DC-561E218A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9CA0-5D92-4DB9-AFAA-C38FAE4FB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5E0DA-B3B4-4156-A1DD-3DB64853A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16222-2332-4DCF-A8D2-DEB9BD82D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33663-2677-46DD-AA90-CE9D63E0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FFAFD-AA80-40CD-A9F6-A2CB4542D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3F4E1-14AE-41B4-9CF9-8FB33381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9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9EE81-F5F9-475D-AD28-7F83BE2BD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F7731-8F27-49B4-B5F9-46E64AB93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D13D1-7DBE-4342-88D1-5D8B22B75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74FC-1C00-4A26-A5A9-C976758EC3E8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E1F1A-F700-44F0-978E-453F6F949A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C4CBB-2692-4C4A-A993-2A4DECD4B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FC46-F82A-440C-99DD-C93FB9F9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9" t="23180" b="48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EBDB97-31F7-4120-95B9-D15DCA887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97" y="245426"/>
            <a:ext cx="4114800" cy="2057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5F0297-4CED-469B-A2B7-0405A53388B0}"/>
              </a:ext>
            </a:extLst>
          </p:cNvPr>
          <p:cNvSpPr/>
          <p:nvPr/>
        </p:nvSpPr>
        <p:spPr>
          <a:xfrm>
            <a:off x="4315626" y="3734512"/>
            <a:ext cx="7603615" cy="2191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>
              <a:lnSpc>
                <a:spcPts val="8000"/>
              </a:lnSpc>
            </a:pPr>
            <a:r>
              <a:rPr lang="en-US" sz="8800" i="1" dirty="0">
                <a:ln w="0"/>
                <a:solidFill>
                  <a:srgbClr val="F4EB5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Black Cond" panose="020B0806030403020204" pitchFamily="34" charset="0"/>
              </a:rPr>
              <a:t>SIGN UP</a:t>
            </a:r>
          </a:p>
          <a:p>
            <a:pPr algn="r">
              <a:lnSpc>
                <a:spcPts val="8000"/>
              </a:lnSpc>
            </a:pPr>
            <a:r>
              <a:rPr lang="en-US" sz="8800" i="1" dirty="0">
                <a:ln w="0"/>
                <a:solidFill>
                  <a:srgbClr val="F4EB5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Black Cond" panose="020B0806030403020204" pitchFamily="34" charset="0"/>
              </a:rPr>
              <a:t>TODAY!</a:t>
            </a:r>
            <a:endParaRPr lang="en-US" sz="8800" b="0" i="1" cap="none" spc="0" dirty="0">
              <a:ln w="0"/>
              <a:solidFill>
                <a:srgbClr val="F4EB58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Black Cond" panose="020B08060304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AD8734-9EC1-4B7F-B1CD-79716FF01044}"/>
              </a:ext>
            </a:extLst>
          </p:cNvPr>
          <p:cNvSpPr/>
          <p:nvPr/>
        </p:nvSpPr>
        <p:spPr>
          <a:xfrm>
            <a:off x="5272499" y="5523598"/>
            <a:ext cx="737074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i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 Black Cond" panose="020B0806030403020204" pitchFamily="34" charset="0"/>
              </a:rPr>
              <a:t>camphanover.org</a:t>
            </a:r>
            <a:endParaRPr lang="en-US" sz="7200" b="0" i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 Black Cond" panose="020B0806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0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late, fruit, nut&#10;&#10;Description automatically generated">
            <a:extLst>
              <a:ext uri="{FF2B5EF4-FFF2-40B4-BE49-F238E27FC236}">
                <a16:creationId xmlns:a16="http://schemas.microsoft.com/office/drawing/2014/main" id="{0BD39C6D-B0DF-4FBD-8B3D-B330C20A2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" t="36702" r="11392" b="3290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EBDB97-31F7-4120-95B9-D15DCA887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22" y="397826"/>
            <a:ext cx="4671698" cy="233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9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47E9D641BC1E4381EAE0FA01EE0239" ma:contentTypeVersion="13" ma:contentTypeDescription="Create a new document." ma:contentTypeScope="" ma:versionID="64238bb29fe0b0b14b4a031974892a31">
  <xsd:schema xmlns:xsd="http://www.w3.org/2001/XMLSchema" xmlns:xs="http://www.w3.org/2001/XMLSchema" xmlns:p="http://schemas.microsoft.com/office/2006/metadata/properties" xmlns:ns2="120b3ef0-7e1b-4c97-9e81-911b960786d6" xmlns:ns3="f494da2c-079c-49b5-a81a-a8d7b3d25fd3" targetNamespace="http://schemas.microsoft.com/office/2006/metadata/properties" ma:root="true" ma:fieldsID="1f8dc554466dc1dc30a7f31d2900109b" ns2:_="" ns3:_="">
    <xsd:import namespace="120b3ef0-7e1b-4c97-9e81-911b960786d6"/>
    <xsd:import namespace="f494da2c-079c-49b5-a81a-a8d7b3d25f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b3ef0-7e1b-4c97-9e81-911b960786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4da2c-079c-49b5-a81a-a8d7b3d25fd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0A212-55F3-42BC-8F48-C249EFE0D7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A60347-6C4E-48A8-BD35-00EEEE74E6B0}">
  <ds:schemaRefs>
    <ds:schemaRef ds:uri="f494da2c-079c-49b5-a81a-a8d7b3d25fd3"/>
    <ds:schemaRef ds:uri="http://www.w3.org/XML/1998/namespace"/>
    <ds:schemaRef ds:uri="120b3ef0-7e1b-4c97-9e81-911b960786d6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A3FC53-0742-4192-9176-0474518360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0b3ef0-7e1b-4c97-9e81-911b960786d6"/>
    <ds:schemaRef ds:uri="f494da2c-079c-49b5-a81a-a8d7b3d25f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 Black Cond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Walters</dc:creator>
  <cp:lastModifiedBy>Doug Walters</cp:lastModifiedBy>
  <cp:revision>2</cp:revision>
  <dcterms:created xsi:type="dcterms:W3CDTF">2021-02-20T15:21:23Z</dcterms:created>
  <dcterms:modified xsi:type="dcterms:W3CDTF">2022-02-19T07:57:24Z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0x010100F547E9D641BC1E4381EAE0FA01EE0239</vt:lpwstr>
  </property>
</Properties>
</file>