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5ED"/>
    <a:srgbClr val="A80614"/>
    <a:srgbClr val="0F11A3"/>
    <a:srgbClr val="FAE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62BEEA-C312-42F4-B74E-CC368D455B54}" v="2" dt="2022-02-19T07:55:30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Walters" userId="873136f0-e1ce-44ec-b4b1-4c7e7c4b1403" providerId="ADAL" clId="{265666D8-2F86-4BF2-9128-0FB8FC1171AB}"/>
    <pc:docChg chg="undo custSel addSld delSld modSld delMainMaster">
      <pc:chgData name="Doug Walters" userId="873136f0-e1ce-44ec-b4b1-4c7e7c4b1403" providerId="ADAL" clId="{265666D8-2F86-4BF2-9128-0FB8FC1171AB}" dt="2021-02-20T15:08:37.630" v="98" actId="18131"/>
      <pc:docMkLst>
        <pc:docMk/>
      </pc:docMkLst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2139404390" sldId="258"/>
        </pc:sldMkLst>
      </pc:sldChg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560853099" sldId="261"/>
        </pc:sldMkLst>
      </pc:sldChg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1775359372" sldId="262"/>
        </pc:sldMkLst>
      </pc:sldChg>
      <pc:sldChg chg="add del">
        <pc:chgData name="Doug Walters" userId="873136f0-e1ce-44ec-b4b1-4c7e7c4b1403" providerId="ADAL" clId="{265666D8-2F86-4BF2-9128-0FB8FC1171AB}" dt="2021-02-20T14:52:22.591" v="2" actId="47"/>
        <pc:sldMkLst>
          <pc:docMk/>
          <pc:sldMk cId="157131369" sldId="264"/>
        </pc:sldMkLst>
      </pc:sldChg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644910154" sldId="265"/>
        </pc:sldMkLst>
      </pc:sldChg>
      <pc:sldChg chg="addSp delSp modSp add mod">
        <pc:chgData name="Doug Walters" userId="873136f0-e1ce-44ec-b4b1-4c7e7c4b1403" providerId="ADAL" clId="{265666D8-2F86-4BF2-9128-0FB8FC1171AB}" dt="2021-02-20T15:08:37.630" v="98" actId="18131"/>
        <pc:sldMkLst>
          <pc:docMk/>
          <pc:sldMk cId="897889115" sldId="265"/>
        </pc:sldMkLst>
        <pc:spChg chg="mod">
          <ac:chgData name="Doug Walters" userId="873136f0-e1ce-44ec-b4b1-4c7e7c4b1403" providerId="ADAL" clId="{265666D8-2F86-4BF2-9128-0FB8FC1171AB}" dt="2021-02-20T15:08:18.510" v="96" actId="1076"/>
          <ac:spMkLst>
            <pc:docMk/>
            <pc:sldMk cId="897889115" sldId="265"/>
            <ac:spMk id="7" creationId="{00000000-0000-0000-0000-000000000000}"/>
          </ac:spMkLst>
        </pc:spChg>
        <pc:spChg chg="mod">
          <ac:chgData name="Doug Walters" userId="873136f0-e1ce-44ec-b4b1-4c7e7c4b1403" providerId="ADAL" clId="{265666D8-2F86-4BF2-9128-0FB8FC1171AB}" dt="2021-02-20T15:06:17.082" v="77" actId="1076"/>
          <ac:spMkLst>
            <pc:docMk/>
            <pc:sldMk cId="897889115" sldId="265"/>
            <ac:spMk id="8" creationId="{00000000-0000-0000-0000-000000000000}"/>
          </ac:spMkLst>
        </pc:spChg>
        <pc:spChg chg="del mod">
          <ac:chgData name="Doug Walters" userId="873136f0-e1ce-44ec-b4b1-4c7e7c4b1403" providerId="ADAL" clId="{265666D8-2F86-4BF2-9128-0FB8FC1171AB}" dt="2021-02-20T15:06:29.416" v="79" actId="478"/>
          <ac:spMkLst>
            <pc:docMk/>
            <pc:sldMk cId="897889115" sldId="265"/>
            <ac:spMk id="9" creationId="{00000000-0000-0000-0000-000000000000}"/>
          </ac:spMkLst>
        </pc:spChg>
        <pc:spChg chg="add mod ord">
          <ac:chgData name="Doug Walters" userId="873136f0-e1ce-44ec-b4b1-4c7e7c4b1403" providerId="ADAL" clId="{265666D8-2F86-4BF2-9128-0FB8FC1171AB}" dt="2021-02-20T15:08:08.326" v="95" actId="14100"/>
          <ac:spMkLst>
            <pc:docMk/>
            <pc:sldMk cId="897889115" sldId="265"/>
            <ac:spMk id="10" creationId="{A1B34601-212E-4604-8812-6A4406E0480F}"/>
          </ac:spMkLst>
        </pc:spChg>
        <pc:picChg chg="del">
          <ac:chgData name="Doug Walters" userId="873136f0-e1ce-44ec-b4b1-4c7e7c4b1403" providerId="ADAL" clId="{265666D8-2F86-4BF2-9128-0FB8FC1171AB}" dt="2021-02-20T15:03:08.787" v="44" actId="478"/>
          <ac:picMkLst>
            <pc:docMk/>
            <pc:sldMk cId="897889115" sldId="265"/>
            <ac:picMk id="2" creationId="{00000000-0000-0000-0000-000000000000}"/>
          </ac:picMkLst>
        </pc:picChg>
        <pc:picChg chg="del">
          <ac:chgData name="Doug Walters" userId="873136f0-e1ce-44ec-b4b1-4c7e7c4b1403" providerId="ADAL" clId="{265666D8-2F86-4BF2-9128-0FB8FC1171AB}" dt="2021-02-20T15:01:17.712" v="4" actId="478"/>
          <ac:picMkLst>
            <pc:docMk/>
            <pc:sldMk cId="897889115" sldId="265"/>
            <ac:picMk id="4" creationId="{00000000-0000-0000-0000-000000000000}"/>
          </ac:picMkLst>
        </pc:picChg>
        <pc:picChg chg="add mod ord modCrop">
          <ac:chgData name="Doug Walters" userId="873136f0-e1ce-44ec-b4b1-4c7e7c4b1403" providerId="ADAL" clId="{265666D8-2F86-4BF2-9128-0FB8FC1171AB}" dt="2021-02-20T15:08:37.630" v="98" actId="18131"/>
          <ac:picMkLst>
            <pc:docMk/>
            <pc:sldMk cId="897889115" sldId="265"/>
            <ac:picMk id="5" creationId="{14ABA2B9-0B5C-41DD-BF47-9D37DDF6A1EA}"/>
          </ac:picMkLst>
        </pc:picChg>
        <pc:picChg chg="mod">
          <ac:chgData name="Doug Walters" userId="873136f0-e1ce-44ec-b4b1-4c7e7c4b1403" providerId="ADAL" clId="{265666D8-2F86-4BF2-9128-0FB8FC1171AB}" dt="2021-02-20T15:08:01.854" v="93" actId="1076"/>
          <ac:picMkLst>
            <pc:docMk/>
            <pc:sldMk cId="897889115" sldId="265"/>
            <ac:picMk id="6" creationId="{00000000-0000-0000-0000-000000000000}"/>
          </ac:picMkLst>
        </pc:picChg>
      </pc:sldChg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2870908334" sldId="266"/>
        </pc:sldMkLst>
      </pc:sldChg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1068577377" sldId="267"/>
        </pc:sldMkLst>
      </pc:sldChg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1493108945" sldId="268"/>
        </pc:sldMkLst>
      </pc:sldChg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2044396734" sldId="269"/>
        </pc:sldMkLst>
      </pc:sldChg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585736566" sldId="270"/>
        </pc:sldMkLst>
      </pc:sldChg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3316022362" sldId="271"/>
        </pc:sldMkLst>
      </pc:sldChg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40151553" sldId="272"/>
        </pc:sldMkLst>
      </pc:sldChg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1365014461" sldId="273"/>
        </pc:sldMkLst>
      </pc:sldChg>
      <pc:sldMasterChg chg="del delSldLayout">
        <pc:chgData name="Doug Walters" userId="873136f0-e1ce-44ec-b4b1-4c7e7c4b1403" providerId="ADAL" clId="{265666D8-2F86-4BF2-9128-0FB8FC1171AB}" dt="2021-02-20T14:52:19.930" v="0" actId="47"/>
        <pc:sldMasterMkLst>
          <pc:docMk/>
          <pc:sldMasterMk cId="2818061300" sldId="2147483660"/>
        </pc:sldMasterMkLst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2818061300" sldId="2147483660"/>
            <pc:sldLayoutMk cId="1797100107" sldId="2147483661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2818061300" sldId="2147483660"/>
            <pc:sldLayoutMk cId="307608326" sldId="2147483662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2818061300" sldId="2147483660"/>
            <pc:sldLayoutMk cId="141081819" sldId="2147483663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2818061300" sldId="2147483660"/>
            <pc:sldLayoutMk cId="3474833909" sldId="2147483664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2818061300" sldId="2147483660"/>
            <pc:sldLayoutMk cId="3934760265" sldId="2147483665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2818061300" sldId="2147483660"/>
            <pc:sldLayoutMk cId="4230802622" sldId="2147483666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2818061300" sldId="2147483660"/>
            <pc:sldLayoutMk cId="2653565343" sldId="2147483667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2818061300" sldId="2147483660"/>
            <pc:sldLayoutMk cId="594180624" sldId="2147483668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2818061300" sldId="2147483660"/>
            <pc:sldLayoutMk cId="2270496165" sldId="2147483669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2818061300" sldId="2147483660"/>
            <pc:sldLayoutMk cId="3044177125" sldId="2147483670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2818061300" sldId="2147483660"/>
            <pc:sldLayoutMk cId="1415459248" sldId="2147483671"/>
          </pc:sldLayoutMkLst>
        </pc:sldLayoutChg>
      </pc:sldMasterChg>
      <pc:sldMasterChg chg="del delSldLayout">
        <pc:chgData name="Doug Walters" userId="873136f0-e1ce-44ec-b4b1-4c7e7c4b1403" providerId="ADAL" clId="{265666D8-2F86-4BF2-9128-0FB8FC1171AB}" dt="2021-02-20T14:52:19.930" v="0" actId="47"/>
        <pc:sldMasterMkLst>
          <pc:docMk/>
          <pc:sldMasterMk cId="3049494889" sldId="2147483684"/>
        </pc:sldMasterMkLst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3049494889" sldId="2147483684"/>
            <pc:sldLayoutMk cId="2698596229" sldId="2147483685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3049494889" sldId="2147483684"/>
            <pc:sldLayoutMk cId="1534755497" sldId="2147483686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3049494889" sldId="2147483684"/>
            <pc:sldLayoutMk cId="3952035241" sldId="2147483687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3049494889" sldId="2147483684"/>
            <pc:sldLayoutMk cId="1191764294" sldId="2147483688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3049494889" sldId="2147483684"/>
            <pc:sldLayoutMk cId="4020170418" sldId="2147483689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3049494889" sldId="2147483684"/>
            <pc:sldLayoutMk cId="592901104" sldId="2147483690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3049494889" sldId="2147483684"/>
            <pc:sldLayoutMk cId="1232721211" sldId="2147483691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3049494889" sldId="2147483684"/>
            <pc:sldLayoutMk cId="2543881139" sldId="2147483692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3049494889" sldId="2147483684"/>
            <pc:sldLayoutMk cId="4231810568" sldId="2147483693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3049494889" sldId="2147483684"/>
            <pc:sldLayoutMk cId="3764186053" sldId="2147483694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3049494889" sldId="2147483684"/>
            <pc:sldLayoutMk cId="1253882628" sldId="2147483695"/>
          </pc:sldLayoutMkLst>
        </pc:sldLayoutChg>
      </pc:sldMasterChg>
    </pc:docChg>
  </pc:docChgLst>
  <pc:docChgLst>
    <pc:chgData name="Doug Walters" userId="873136f0-e1ce-44ec-b4b1-4c7e7c4b1403" providerId="ADAL" clId="{6762BEEA-C312-42F4-B74E-CC368D455B54}"/>
    <pc:docChg chg="modSld">
      <pc:chgData name="Doug Walters" userId="873136f0-e1ce-44ec-b4b1-4c7e7c4b1403" providerId="ADAL" clId="{6762BEEA-C312-42F4-B74E-CC368D455B54}" dt="2022-02-19T07:57:56.735" v="0" actId="20577"/>
      <pc:docMkLst>
        <pc:docMk/>
      </pc:docMkLst>
      <pc:sldChg chg="modSp mod">
        <pc:chgData name="Doug Walters" userId="873136f0-e1ce-44ec-b4b1-4c7e7c4b1403" providerId="ADAL" clId="{6762BEEA-C312-42F4-B74E-CC368D455B54}" dt="2022-02-19T07:57:56.735" v="0" actId="20577"/>
        <pc:sldMkLst>
          <pc:docMk/>
          <pc:sldMk cId="157131369" sldId="264"/>
        </pc:sldMkLst>
        <pc:spChg chg="mod">
          <ac:chgData name="Doug Walters" userId="873136f0-e1ce-44ec-b4b1-4c7e7c4b1403" providerId="ADAL" clId="{6762BEEA-C312-42F4-B74E-CC368D455B54}" dt="2022-02-19T07:57:56.735" v="0" actId="20577"/>
          <ac:spMkLst>
            <pc:docMk/>
            <pc:sldMk cId="157131369" sldId="264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8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5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8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5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5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5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7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7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" t="10609" r="138" b="1684"/>
          <a:stretch/>
        </p:blipFill>
        <p:spPr>
          <a:xfrm flipH="1">
            <a:off x="8389" y="-25166"/>
            <a:ext cx="12192000" cy="7122252"/>
          </a:xfrm>
          <a:prstGeom prst="rect">
            <a:avLst/>
          </a:prstGeom>
          <a:effectLst>
            <a:outerShdw blurRad="5461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5" y="216569"/>
            <a:ext cx="3778800" cy="1889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4" y="216569"/>
            <a:ext cx="1581073" cy="1644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911516"/>
            <a:ext cx="1219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>
                <a:solidFill>
                  <a:schemeClr val="bg1"/>
                </a:solidFill>
                <a:effectLst>
                  <a:glow rad="381000">
                    <a:schemeClr val="tx1">
                      <a:alpha val="70000"/>
                    </a:schemeClr>
                  </a:glow>
                </a:effectLst>
              </a:rPr>
              <a:t>www.camphanover.org/summer-camp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199766"/>
            <a:ext cx="1219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>
                <a:solidFill>
                  <a:schemeClr val="bg1"/>
                </a:solidFill>
                <a:effectLst>
                  <a:glow rad="381000">
                    <a:schemeClr val="tx1">
                      <a:alpha val="70000"/>
                    </a:schemeClr>
                  </a:glow>
                </a:effectLst>
              </a:rPr>
              <a:t>Learn More About Summer Camps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1764" y="1680082"/>
            <a:ext cx="32681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effectLst/>
              </a:rPr>
              <a:t>Mechanicsville, VA</a:t>
            </a:r>
          </a:p>
        </p:txBody>
      </p:sp>
    </p:spTree>
    <p:extLst>
      <p:ext uri="{BB962C8B-B14F-4D97-AF65-F5344CB8AC3E}">
        <p14:creationId xmlns:p14="http://schemas.microsoft.com/office/powerpoint/2010/main" val="15713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boat&#10;&#10;Description automatically generated with medium confidence">
            <a:extLst>
              <a:ext uri="{FF2B5EF4-FFF2-40B4-BE49-F238E27FC236}">
                <a16:creationId xmlns:a16="http://schemas.microsoft.com/office/drawing/2014/main" id="{14ABA2B9-0B5C-41DD-BF47-9D37DDF6A1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t="11787" r="4373" b="197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B34601-212E-4604-8812-6A4406E0480F}"/>
              </a:ext>
            </a:extLst>
          </p:cNvPr>
          <p:cNvSpPr/>
          <p:nvPr/>
        </p:nvSpPr>
        <p:spPr>
          <a:xfrm>
            <a:off x="0" y="5433302"/>
            <a:ext cx="121920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5" y="5633357"/>
            <a:ext cx="1830805" cy="915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0750" y="5564437"/>
            <a:ext cx="100012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camphanover.org/work-at-camp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82216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glow rad="381000">
                    <a:schemeClr val="tx1">
                      <a:alpha val="70000"/>
                    </a:schemeClr>
                  </a:glow>
                </a:effectLst>
              </a:rPr>
              <a:t>BEST. SUMMER. JOB. EVER.</a:t>
            </a:r>
          </a:p>
        </p:txBody>
      </p:sp>
    </p:spTree>
    <p:extLst>
      <p:ext uri="{BB962C8B-B14F-4D97-AF65-F5344CB8AC3E}">
        <p14:creationId xmlns:p14="http://schemas.microsoft.com/office/powerpoint/2010/main" val="89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47E9D641BC1E4381EAE0FA01EE0239" ma:contentTypeVersion="13" ma:contentTypeDescription="Create a new document." ma:contentTypeScope="" ma:versionID="64238bb29fe0b0b14b4a031974892a31">
  <xsd:schema xmlns:xsd="http://www.w3.org/2001/XMLSchema" xmlns:xs="http://www.w3.org/2001/XMLSchema" xmlns:p="http://schemas.microsoft.com/office/2006/metadata/properties" xmlns:ns2="120b3ef0-7e1b-4c97-9e81-911b960786d6" xmlns:ns3="f494da2c-079c-49b5-a81a-a8d7b3d25fd3" targetNamespace="http://schemas.microsoft.com/office/2006/metadata/properties" ma:root="true" ma:fieldsID="1f8dc554466dc1dc30a7f31d2900109b" ns2:_="" ns3:_="">
    <xsd:import namespace="120b3ef0-7e1b-4c97-9e81-911b960786d6"/>
    <xsd:import namespace="f494da2c-079c-49b5-a81a-a8d7b3d25f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b3ef0-7e1b-4c97-9e81-911b960786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4da2c-079c-49b5-a81a-a8d7b3d25f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4B931C-A054-4EC2-8A36-5C507460E1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CAAD6E-EF9B-47EB-A7F7-CAE50EF6353D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120b3ef0-7e1b-4c97-9e81-911b960786d6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f494da2c-079c-49b5-a81a-a8d7b3d25fd3"/>
  </ds:schemaRefs>
</ds:datastoreItem>
</file>

<file path=customXml/itemProps3.xml><?xml version="1.0" encoding="utf-8"?>
<ds:datastoreItem xmlns:ds="http://schemas.openxmlformats.org/officeDocument/2006/customXml" ds:itemID="{52284481-D86C-4ED6-B886-251EF15691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0b3ef0-7e1b-4c97-9e81-911b960786d6"/>
    <ds:schemaRef ds:uri="f494da2c-079c-49b5-a81a-a8d7b3d25f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28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Office Theme</vt:lpstr>
      <vt:lpstr>PowerPoint Presentation</vt:lpstr>
      <vt:lpstr>PowerPoint Presentation</vt:lpstr>
    </vt:vector>
  </TitlesOfParts>
  <Company>Camp Hanover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</dc:creator>
  <cp:lastModifiedBy>Doug Walters</cp:lastModifiedBy>
  <cp:revision>16</cp:revision>
  <dcterms:created xsi:type="dcterms:W3CDTF">2018-10-19T17:58:12Z</dcterms:created>
  <dcterms:modified xsi:type="dcterms:W3CDTF">2022-02-19T07:58:05Z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0x010100F547E9D641BC1E4381EAE0FA01EE0239</vt:lpwstr>
  </property>
</Properties>
</file>